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64" r:id="rId5"/>
    <p:sldId id="263" r:id="rId6"/>
    <p:sldId id="266" r:id="rId7"/>
    <p:sldId id="267" r:id="rId8"/>
    <p:sldId id="268" r:id="rId9"/>
    <p:sldId id="260" r:id="rId10"/>
    <p:sldId id="265" r:id="rId11"/>
    <p:sldId id="269" r:id="rId12"/>
  </p:sldIdLst>
  <p:sldSz cx="18288000" cy="10287000"/>
  <p:notesSz cx="6858000" cy="9144000"/>
  <p:embeddedFontLst>
    <p:embeddedFont>
      <p:font typeface="Arcade Gamer"/>
      <p:regular r:id="rId13"/>
    </p:embeddedFont>
    <p:embeddedFont>
      <p:font typeface="Disket Mono"/>
      <p:regular r:id="rId14"/>
    </p:embeddedFont>
    <p:embeddedFont>
      <p:font typeface="Garet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gi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gif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gif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341087" y="6151992"/>
            <a:ext cx="3370555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7919781" y="6004850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511053" y="682309"/>
            <a:ext cx="1952265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2</a:t>
            </a:r>
          </a:p>
        </p:txBody>
      </p:sp>
      <p:sp>
        <p:nvSpPr>
          <p:cNvPr id="14" name="Freeform 14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395041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b="-1010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9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9780470" y="6474109"/>
            <a:ext cx="978075" cy="93406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28291" y="639714"/>
            <a:ext cx="1866718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61856" y="2470934"/>
            <a:ext cx="13564288" cy="308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AR SCAVENGER HUNT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  <a:ea typeface="Arcade Gamer"/>
                <a:cs typeface="Arcade Gamer"/>
                <a:sym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30369-2146-AC5F-A49D-C98321D2B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6706B1D-C364-4E08-3C88-C3AD0E45A547}"/>
              </a:ext>
            </a:extLst>
          </p:cNvPr>
          <p:cNvSpPr/>
          <p:nvPr/>
        </p:nvSpPr>
        <p:spPr>
          <a:xfrm flipH="1">
            <a:off x="1626131" y="603241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73A879D-8379-C2B6-3F79-9A313687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sp>
        <p:nvSpPr>
          <p:cNvPr id="7" name="Freeform 7">
            <a:extLst>
              <a:ext uri="{FF2B5EF4-FFF2-40B4-BE49-F238E27FC236}">
                <a16:creationId xmlns:a16="http://schemas.microsoft.com/office/drawing/2014/main" id="{3294EF2D-FEF3-9EDB-48C9-D40FB45A1589}"/>
              </a:ext>
            </a:extLst>
          </p:cNvPr>
          <p:cNvSpPr/>
          <p:nvPr/>
        </p:nvSpPr>
        <p:spPr>
          <a:xfrm>
            <a:off x="14000181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28747C7-DBD6-04D7-AF9C-C7F9A3168062}"/>
              </a:ext>
            </a:extLst>
          </p:cNvPr>
          <p:cNvSpPr/>
          <p:nvPr/>
        </p:nvSpPr>
        <p:spPr>
          <a:xfrm>
            <a:off x="102870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3E9CB37-8648-CD55-30D0-365E23AE2973}"/>
              </a:ext>
            </a:extLst>
          </p:cNvPr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79D1910-877D-FD3A-C3CE-450B64BD8F30}"/>
                </a:ext>
              </a:extLst>
            </p:cNvPr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D270636-0FFE-7684-5CE7-37D4840B7118}"/>
                </a:ext>
              </a:extLst>
            </p:cNvPr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CE97B2-4C71-44EB-65CE-0A36FB29B72E}"/>
              </a:ext>
            </a:extLst>
          </p:cNvPr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94AE562-351C-6783-06FF-79329FF3319E}"/>
                </a:ext>
              </a:extLst>
            </p:cNvPr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8D6A6AD-6195-4D6D-7C02-5FED4B147A9E}"/>
                </a:ext>
              </a:extLst>
            </p:cNvPr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D1112C3-95D1-2B87-0521-6D064B32A929}"/>
              </a:ext>
            </a:extLst>
          </p:cNvPr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0EAB312-F7E3-E146-FDDF-E6E9D8E0B717}"/>
                </a:ext>
              </a:extLst>
            </p:cNvPr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39AB3E4-1ED7-2DC1-30D4-1D5D2A1B2A61}"/>
                </a:ext>
              </a:extLst>
            </p:cNvPr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D048A69-D724-97F5-3056-5901EB6E46A6}"/>
              </a:ext>
            </a:extLst>
          </p:cNvPr>
          <p:cNvSpPr txBox="1"/>
          <p:nvPr/>
        </p:nvSpPr>
        <p:spPr>
          <a:xfrm>
            <a:off x="3423379" y="1508662"/>
            <a:ext cx="12192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dirty="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Future Scope and Selling Points 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1B1316BE-7D5B-6BB0-8F3D-B52B15343A81}"/>
              </a:ext>
            </a:extLst>
          </p:cNvPr>
          <p:cNvGrpSpPr/>
          <p:nvPr/>
        </p:nvGrpSpPr>
        <p:grpSpPr>
          <a:xfrm>
            <a:off x="1333500" y="3086101"/>
            <a:ext cx="15621000" cy="1752600"/>
            <a:chOff x="0" y="-52388"/>
            <a:chExt cx="2083978" cy="752841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92DB8D9C-258A-6A43-B97A-0B8CBC0A7D1C}"/>
                </a:ext>
              </a:extLst>
            </p:cNvPr>
            <p:cNvSpPr/>
            <p:nvPr/>
          </p:nvSpPr>
          <p:spPr>
            <a:xfrm>
              <a:off x="0" y="0"/>
              <a:ext cx="2083978" cy="648066"/>
            </a:xfrm>
            <a:custGeom>
              <a:avLst/>
              <a:gdLst/>
              <a:ahLst/>
              <a:cxnLst/>
              <a:rect l="l" t="t" r="r" b="b"/>
              <a:pathLst>
                <a:path w="2083978" h="648066">
                  <a:moveTo>
                    <a:pt x="47943" y="0"/>
                  </a:moveTo>
                  <a:lnTo>
                    <a:pt x="2036035" y="0"/>
                  </a:lnTo>
                  <a:cubicBezTo>
                    <a:pt x="2062513" y="0"/>
                    <a:pt x="2083978" y="21465"/>
                    <a:pt x="2083978" y="47943"/>
                  </a:cubicBezTo>
                  <a:lnTo>
                    <a:pt x="2083978" y="600123"/>
                  </a:lnTo>
                  <a:cubicBezTo>
                    <a:pt x="2083978" y="626601"/>
                    <a:pt x="2062513" y="648066"/>
                    <a:pt x="2036035" y="648066"/>
                  </a:cubicBezTo>
                  <a:lnTo>
                    <a:pt x="47943" y="648066"/>
                  </a:lnTo>
                  <a:cubicBezTo>
                    <a:pt x="21465" y="648066"/>
                    <a:pt x="0" y="626601"/>
                    <a:pt x="0" y="600123"/>
                  </a:cubicBezTo>
                  <a:lnTo>
                    <a:pt x="0" y="47943"/>
                  </a:lnTo>
                  <a:cubicBezTo>
                    <a:pt x="0" y="21465"/>
                    <a:pt x="21465" y="0"/>
                    <a:pt x="47943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76DFA0BC-EF92-B86A-D213-F1AA0EFF94C6}"/>
                </a:ext>
              </a:extLst>
            </p:cNvPr>
            <p:cNvSpPr txBox="1"/>
            <p:nvPr/>
          </p:nvSpPr>
          <p:spPr>
            <a:xfrm>
              <a:off x="0" y="-52388"/>
              <a:ext cx="2083978" cy="75284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endParaRPr lang="en-US" sz="3500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B089A53-DB9E-E35E-B327-9D9DCFB75AD2}"/>
              </a:ext>
            </a:extLst>
          </p:cNvPr>
          <p:cNvSpPr txBox="1"/>
          <p:nvPr/>
        </p:nvSpPr>
        <p:spPr>
          <a:xfrm>
            <a:off x="1489953" y="3323990"/>
            <a:ext cx="15430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/>
              <a:t>To use GPS-Based AR Markers instead of 3D models, allowing for easier, location-based gameplay without needing to recreate environments.</a:t>
            </a:r>
            <a:endParaRPr lang="en-IN" sz="3500" dirty="0"/>
          </a:p>
        </p:txBody>
      </p:sp>
      <p:grpSp>
        <p:nvGrpSpPr>
          <p:cNvPr id="28" name="Group 13">
            <a:extLst>
              <a:ext uri="{FF2B5EF4-FFF2-40B4-BE49-F238E27FC236}">
                <a16:creationId xmlns:a16="http://schemas.microsoft.com/office/drawing/2014/main" id="{43FABD3D-28AB-1EB9-9D7C-E265B300C9A7}"/>
              </a:ext>
            </a:extLst>
          </p:cNvPr>
          <p:cNvGrpSpPr/>
          <p:nvPr/>
        </p:nvGrpSpPr>
        <p:grpSpPr>
          <a:xfrm>
            <a:off x="1295400" y="5236265"/>
            <a:ext cx="15697200" cy="1559373"/>
            <a:chOff x="0" y="0"/>
            <a:chExt cx="2114648" cy="824517"/>
          </a:xfrm>
        </p:grpSpPr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6D5E3CA-3D64-6D2D-0E2B-389B36B8D4B7}"/>
                </a:ext>
              </a:extLst>
            </p:cNvPr>
            <p:cNvSpPr/>
            <p:nvPr/>
          </p:nvSpPr>
          <p:spPr>
            <a:xfrm>
              <a:off x="0" y="0"/>
              <a:ext cx="2114648" cy="824517"/>
            </a:xfrm>
            <a:custGeom>
              <a:avLst/>
              <a:gdLst/>
              <a:ahLst/>
              <a:cxnLst/>
              <a:rect l="l" t="t" r="r" b="b"/>
              <a:pathLst>
                <a:path w="2114648" h="824517">
                  <a:moveTo>
                    <a:pt x="35762" y="0"/>
                  </a:moveTo>
                  <a:lnTo>
                    <a:pt x="2078886" y="0"/>
                  </a:lnTo>
                  <a:cubicBezTo>
                    <a:pt x="2088371" y="0"/>
                    <a:pt x="2097467" y="3768"/>
                    <a:pt x="2104174" y="10474"/>
                  </a:cubicBezTo>
                  <a:cubicBezTo>
                    <a:pt x="2110880" y="17181"/>
                    <a:pt x="2114648" y="26277"/>
                    <a:pt x="2114648" y="35762"/>
                  </a:cubicBezTo>
                  <a:lnTo>
                    <a:pt x="2114648" y="788755"/>
                  </a:lnTo>
                  <a:cubicBezTo>
                    <a:pt x="2114648" y="798239"/>
                    <a:pt x="2110880" y="807336"/>
                    <a:pt x="2104174" y="814042"/>
                  </a:cubicBezTo>
                  <a:cubicBezTo>
                    <a:pt x="2097467" y="820749"/>
                    <a:pt x="2088371" y="824517"/>
                    <a:pt x="2078886" y="824517"/>
                  </a:cubicBezTo>
                  <a:lnTo>
                    <a:pt x="35762" y="824517"/>
                  </a:lnTo>
                  <a:cubicBezTo>
                    <a:pt x="26277" y="824517"/>
                    <a:pt x="17181" y="820749"/>
                    <a:pt x="10474" y="814042"/>
                  </a:cubicBezTo>
                  <a:cubicBezTo>
                    <a:pt x="3768" y="807336"/>
                    <a:pt x="0" y="798239"/>
                    <a:pt x="0" y="788755"/>
                  </a:cubicBezTo>
                  <a:lnTo>
                    <a:pt x="0" y="35762"/>
                  </a:lnTo>
                  <a:cubicBezTo>
                    <a:pt x="0" y="26277"/>
                    <a:pt x="3768" y="17181"/>
                    <a:pt x="10474" y="10474"/>
                  </a:cubicBezTo>
                  <a:cubicBezTo>
                    <a:pt x="17181" y="3768"/>
                    <a:pt x="26277" y="0"/>
                    <a:pt x="3576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3CF0AEA0-31CB-73DD-DE33-0A106839EAA6}"/>
                </a:ext>
              </a:extLst>
            </p:cNvPr>
            <p:cNvSpPr txBox="1"/>
            <p:nvPr/>
          </p:nvSpPr>
          <p:spPr>
            <a:xfrm>
              <a:off x="0" y="-57150"/>
              <a:ext cx="2114648" cy="88166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r>
                <a:rPr lang="en-US" sz="4500" dirty="0"/>
                <a:t>Ideal for college events and competitions, adding excitement to learning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919862-BFA9-3768-D5D5-2F4774F94613}"/>
              </a:ext>
            </a:extLst>
          </p:cNvPr>
          <p:cNvGrpSpPr/>
          <p:nvPr/>
        </p:nvGrpSpPr>
        <p:grpSpPr>
          <a:xfrm>
            <a:off x="1295400" y="7207073"/>
            <a:ext cx="15697200" cy="1681324"/>
            <a:chOff x="0" y="-66675"/>
            <a:chExt cx="2114648" cy="91924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4E54C70-8B69-0058-209E-F1956C62315D}"/>
                </a:ext>
              </a:extLst>
            </p:cNvPr>
            <p:cNvSpPr/>
            <p:nvPr/>
          </p:nvSpPr>
          <p:spPr>
            <a:xfrm>
              <a:off x="0" y="0"/>
              <a:ext cx="2114648" cy="852565"/>
            </a:xfrm>
            <a:custGeom>
              <a:avLst/>
              <a:gdLst/>
              <a:ahLst/>
              <a:cxnLst/>
              <a:rect l="l" t="t" r="r" b="b"/>
              <a:pathLst>
                <a:path w="2114648" h="852565">
                  <a:moveTo>
                    <a:pt x="35762" y="0"/>
                  </a:moveTo>
                  <a:lnTo>
                    <a:pt x="2078886" y="0"/>
                  </a:lnTo>
                  <a:cubicBezTo>
                    <a:pt x="2088371" y="0"/>
                    <a:pt x="2097467" y="3768"/>
                    <a:pt x="2104174" y="10474"/>
                  </a:cubicBezTo>
                  <a:cubicBezTo>
                    <a:pt x="2110880" y="17181"/>
                    <a:pt x="2114648" y="26277"/>
                    <a:pt x="2114648" y="35762"/>
                  </a:cubicBezTo>
                  <a:lnTo>
                    <a:pt x="2114648" y="816802"/>
                  </a:lnTo>
                  <a:cubicBezTo>
                    <a:pt x="2114648" y="826287"/>
                    <a:pt x="2110880" y="835383"/>
                    <a:pt x="2104174" y="842090"/>
                  </a:cubicBezTo>
                  <a:cubicBezTo>
                    <a:pt x="2097467" y="848797"/>
                    <a:pt x="2088371" y="852565"/>
                    <a:pt x="2078886" y="852565"/>
                  </a:cubicBezTo>
                  <a:lnTo>
                    <a:pt x="35762" y="852565"/>
                  </a:lnTo>
                  <a:cubicBezTo>
                    <a:pt x="26277" y="852565"/>
                    <a:pt x="17181" y="848797"/>
                    <a:pt x="10474" y="842090"/>
                  </a:cubicBezTo>
                  <a:cubicBezTo>
                    <a:pt x="3768" y="835383"/>
                    <a:pt x="0" y="826287"/>
                    <a:pt x="0" y="816802"/>
                  </a:cubicBezTo>
                  <a:lnTo>
                    <a:pt x="0" y="35762"/>
                  </a:lnTo>
                  <a:cubicBezTo>
                    <a:pt x="0" y="26277"/>
                    <a:pt x="3768" y="17181"/>
                    <a:pt x="10474" y="10474"/>
                  </a:cubicBezTo>
                  <a:cubicBezTo>
                    <a:pt x="17181" y="3768"/>
                    <a:pt x="26277" y="0"/>
                    <a:pt x="35762" y="0"/>
                  </a:cubicBezTo>
                  <a:close/>
                </a:path>
              </a:pathLst>
            </a:custGeom>
            <a:solidFill>
              <a:srgbClr val="8488F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0AA61B-85E2-C3A3-52C7-DAEDDA097F55}"/>
                </a:ext>
              </a:extLst>
            </p:cNvPr>
            <p:cNvSpPr txBox="1"/>
            <p:nvPr/>
          </p:nvSpPr>
          <p:spPr>
            <a:xfrm>
              <a:off x="0" y="-66675"/>
              <a:ext cx="2114648" cy="91924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endParaRPr lang="en-US" sz="3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5AD688F-16A3-24DE-626A-60C5DCE616C7}"/>
              </a:ext>
            </a:extLst>
          </p:cNvPr>
          <p:cNvSpPr txBox="1"/>
          <p:nvPr/>
        </p:nvSpPr>
        <p:spPr>
          <a:xfrm>
            <a:off x="1440519" y="7401404"/>
            <a:ext cx="15479933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50" dirty="0"/>
              <a:t>Perfect for educational platforms like </a:t>
            </a:r>
            <a:r>
              <a:rPr lang="en-US" sz="3650" dirty="0" err="1"/>
              <a:t>Byju’s</a:t>
            </a:r>
            <a:r>
              <a:rPr lang="en-US" sz="3650" dirty="0"/>
              <a:t>, enabling student competitions where solving problems unlocks the next clue, making learning engaging and fun.</a:t>
            </a:r>
            <a:endParaRPr lang="en-IN" sz="3650" dirty="0"/>
          </a:p>
        </p:txBody>
      </p:sp>
    </p:spTree>
    <p:extLst>
      <p:ext uri="{BB962C8B-B14F-4D97-AF65-F5344CB8AC3E}">
        <p14:creationId xmlns:p14="http://schemas.microsoft.com/office/powerpoint/2010/main" val="1935680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3BC98-4994-710E-1F16-27E381E2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>
            <a:extLst>
              <a:ext uri="{FF2B5EF4-FFF2-40B4-BE49-F238E27FC236}">
                <a16:creationId xmlns:a16="http://schemas.microsoft.com/office/drawing/2014/main" id="{F37DDF03-1A9E-BD31-393B-920B979AC640}"/>
              </a:ext>
            </a:extLst>
          </p:cNvPr>
          <p:cNvSpPr txBox="1"/>
          <p:nvPr/>
        </p:nvSpPr>
        <p:spPr>
          <a:xfrm>
            <a:off x="3619500" y="4838700"/>
            <a:ext cx="11049000" cy="1423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19900" b="1" dirty="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2787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7575" y="2441535"/>
            <a:ext cx="12292850" cy="5589856"/>
            <a:chOff x="0" y="-57150"/>
            <a:chExt cx="2585792" cy="1913657"/>
          </a:xfrm>
        </p:grpSpPr>
        <p:sp>
          <p:nvSpPr>
            <p:cNvPr id="3" name="Freeform 3"/>
            <p:cNvSpPr/>
            <p:nvPr/>
          </p:nvSpPr>
          <p:spPr>
            <a:xfrm>
              <a:off x="66480" y="244413"/>
              <a:ext cx="2519312" cy="1612094"/>
            </a:xfrm>
            <a:custGeom>
              <a:avLst/>
              <a:gdLst/>
              <a:ahLst/>
              <a:cxnLst/>
              <a:rect l="l" t="t" r="r" b="b"/>
              <a:pathLst>
                <a:path w="2254613" h="1050460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254613" cy="110761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626131" y="6032413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4000181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0" name="TextBox 10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3" name="TextBox 13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16" name="TextBox 16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6714949" y="1133169"/>
            <a:ext cx="4858101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dirty="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2E133-46B7-2296-DF6E-B6D33E774531}"/>
              </a:ext>
            </a:extLst>
          </p:cNvPr>
          <p:cNvSpPr txBox="1"/>
          <p:nvPr/>
        </p:nvSpPr>
        <p:spPr>
          <a:xfrm>
            <a:off x="3721673" y="3707131"/>
            <a:ext cx="1134589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This AR treasure hunt game is a multiplayer, interactive experience that combines learning with fun. Players solve clues, explore real locations, and compete for top ranks.</a:t>
            </a:r>
            <a:endParaRPr lang="en-IN" sz="5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>
            <a:extLst>
              <a:ext uri="{FF2B5EF4-FFF2-40B4-BE49-F238E27FC236}">
                <a16:creationId xmlns:a16="http://schemas.microsoft.com/office/drawing/2014/main" id="{8C08FA6C-E516-23FB-8CF5-910C24044FCB}"/>
              </a:ext>
            </a:extLst>
          </p:cNvPr>
          <p:cNvSpPr txBox="1"/>
          <p:nvPr/>
        </p:nvSpPr>
        <p:spPr>
          <a:xfrm>
            <a:off x="5524500" y="514893"/>
            <a:ext cx="7239000" cy="1139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11500" dirty="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Game Flow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A5F1AA17-CD1B-C9E0-61EA-737CBB5DF2B3}"/>
              </a:ext>
            </a:extLst>
          </p:cNvPr>
          <p:cNvGrpSpPr/>
          <p:nvPr/>
        </p:nvGrpSpPr>
        <p:grpSpPr>
          <a:xfrm>
            <a:off x="952500" y="1873255"/>
            <a:ext cx="16383000" cy="1559373"/>
            <a:chOff x="0" y="0"/>
            <a:chExt cx="2114648" cy="824517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C11F9C18-DAEB-CC06-A023-93BAC333260C}"/>
                </a:ext>
              </a:extLst>
            </p:cNvPr>
            <p:cNvSpPr/>
            <p:nvPr/>
          </p:nvSpPr>
          <p:spPr>
            <a:xfrm>
              <a:off x="0" y="0"/>
              <a:ext cx="2114648" cy="824517"/>
            </a:xfrm>
            <a:custGeom>
              <a:avLst/>
              <a:gdLst/>
              <a:ahLst/>
              <a:cxnLst/>
              <a:rect l="l" t="t" r="r" b="b"/>
              <a:pathLst>
                <a:path w="2114648" h="824517">
                  <a:moveTo>
                    <a:pt x="35762" y="0"/>
                  </a:moveTo>
                  <a:lnTo>
                    <a:pt x="2078886" y="0"/>
                  </a:lnTo>
                  <a:cubicBezTo>
                    <a:pt x="2088371" y="0"/>
                    <a:pt x="2097467" y="3768"/>
                    <a:pt x="2104174" y="10474"/>
                  </a:cubicBezTo>
                  <a:cubicBezTo>
                    <a:pt x="2110880" y="17181"/>
                    <a:pt x="2114648" y="26277"/>
                    <a:pt x="2114648" y="35762"/>
                  </a:cubicBezTo>
                  <a:lnTo>
                    <a:pt x="2114648" y="788755"/>
                  </a:lnTo>
                  <a:cubicBezTo>
                    <a:pt x="2114648" y="798239"/>
                    <a:pt x="2110880" y="807336"/>
                    <a:pt x="2104174" y="814042"/>
                  </a:cubicBezTo>
                  <a:cubicBezTo>
                    <a:pt x="2097467" y="820749"/>
                    <a:pt x="2088371" y="824517"/>
                    <a:pt x="2078886" y="824517"/>
                  </a:cubicBezTo>
                  <a:lnTo>
                    <a:pt x="35762" y="824517"/>
                  </a:lnTo>
                  <a:cubicBezTo>
                    <a:pt x="26277" y="824517"/>
                    <a:pt x="17181" y="820749"/>
                    <a:pt x="10474" y="814042"/>
                  </a:cubicBezTo>
                  <a:cubicBezTo>
                    <a:pt x="3768" y="807336"/>
                    <a:pt x="0" y="798239"/>
                    <a:pt x="0" y="788755"/>
                  </a:cubicBezTo>
                  <a:lnTo>
                    <a:pt x="0" y="35762"/>
                  </a:lnTo>
                  <a:cubicBezTo>
                    <a:pt x="0" y="26277"/>
                    <a:pt x="3768" y="17181"/>
                    <a:pt x="10474" y="10474"/>
                  </a:cubicBezTo>
                  <a:cubicBezTo>
                    <a:pt x="17181" y="3768"/>
                    <a:pt x="26277" y="0"/>
                    <a:pt x="3576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EF16EBAD-87B5-0A40-E3A0-E5AD984AEEAB}"/>
                </a:ext>
              </a:extLst>
            </p:cNvPr>
            <p:cNvSpPr txBox="1"/>
            <p:nvPr/>
          </p:nvSpPr>
          <p:spPr>
            <a:xfrm>
              <a:off x="0" y="-57150"/>
              <a:ext cx="2114648" cy="88166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r>
                <a:rPr lang="en-US" sz="4800" dirty="0"/>
                <a:t>Players receive clues leading to AR markers in physical locations.</a:t>
              </a:r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B250C450-A120-8AFC-2D56-75095CD20668}"/>
              </a:ext>
            </a:extLst>
          </p:cNvPr>
          <p:cNvGrpSpPr/>
          <p:nvPr/>
        </p:nvGrpSpPr>
        <p:grpSpPr>
          <a:xfrm>
            <a:off x="952500" y="3580737"/>
            <a:ext cx="16383000" cy="1681324"/>
            <a:chOff x="0" y="-66675"/>
            <a:chExt cx="2114648" cy="919240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AD641832-0660-A21E-11C4-43B9CF9EA899}"/>
                </a:ext>
              </a:extLst>
            </p:cNvPr>
            <p:cNvSpPr/>
            <p:nvPr/>
          </p:nvSpPr>
          <p:spPr>
            <a:xfrm>
              <a:off x="0" y="0"/>
              <a:ext cx="2114648" cy="852565"/>
            </a:xfrm>
            <a:custGeom>
              <a:avLst/>
              <a:gdLst/>
              <a:ahLst/>
              <a:cxnLst/>
              <a:rect l="l" t="t" r="r" b="b"/>
              <a:pathLst>
                <a:path w="2114648" h="852565">
                  <a:moveTo>
                    <a:pt x="35762" y="0"/>
                  </a:moveTo>
                  <a:lnTo>
                    <a:pt x="2078886" y="0"/>
                  </a:lnTo>
                  <a:cubicBezTo>
                    <a:pt x="2088371" y="0"/>
                    <a:pt x="2097467" y="3768"/>
                    <a:pt x="2104174" y="10474"/>
                  </a:cubicBezTo>
                  <a:cubicBezTo>
                    <a:pt x="2110880" y="17181"/>
                    <a:pt x="2114648" y="26277"/>
                    <a:pt x="2114648" y="35762"/>
                  </a:cubicBezTo>
                  <a:lnTo>
                    <a:pt x="2114648" y="816802"/>
                  </a:lnTo>
                  <a:cubicBezTo>
                    <a:pt x="2114648" y="826287"/>
                    <a:pt x="2110880" y="835383"/>
                    <a:pt x="2104174" y="842090"/>
                  </a:cubicBezTo>
                  <a:cubicBezTo>
                    <a:pt x="2097467" y="848797"/>
                    <a:pt x="2088371" y="852565"/>
                    <a:pt x="2078886" y="852565"/>
                  </a:cubicBezTo>
                  <a:lnTo>
                    <a:pt x="35762" y="852565"/>
                  </a:lnTo>
                  <a:cubicBezTo>
                    <a:pt x="26277" y="852565"/>
                    <a:pt x="17181" y="848797"/>
                    <a:pt x="10474" y="842090"/>
                  </a:cubicBezTo>
                  <a:cubicBezTo>
                    <a:pt x="3768" y="835383"/>
                    <a:pt x="0" y="826287"/>
                    <a:pt x="0" y="816802"/>
                  </a:cubicBezTo>
                  <a:lnTo>
                    <a:pt x="0" y="35762"/>
                  </a:lnTo>
                  <a:cubicBezTo>
                    <a:pt x="0" y="26277"/>
                    <a:pt x="3768" y="17181"/>
                    <a:pt x="10474" y="10474"/>
                  </a:cubicBezTo>
                  <a:cubicBezTo>
                    <a:pt x="17181" y="3768"/>
                    <a:pt x="26277" y="0"/>
                    <a:pt x="35762" y="0"/>
                  </a:cubicBezTo>
                  <a:close/>
                </a:path>
              </a:pathLst>
            </a:custGeom>
            <a:solidFill>
              <a:srgbClr val="8488F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6AC3DC9C-149B-7741-0ABF-AEC956DAB20D}"/>
                </a:ext>
              </a:extLst>
            </p:cNvPr>
            <p:cNvSpPr txBox="1"/>
            <p:nvPr/>
          </p:nvSpPr>
          <p:spPr>
            <a:xfrm>
              <a:off x="0" y="-66675"/>
              <a:ext cx="2114648" cy="91924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endParaRPr lang="en-US" sz="3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1860C7-B9CD-8255-F5C7-03356C3FB835}"/>
              </a:ext>
            </a:extLst>
          </p:cNvPr>
          <p:cNvSpPr txBox="1"/>
          <p:nvPr/>
        </p:nvSpPr>
        <p:spPr>
          <a:xfrm>
            <a:off x="1295400" y="4005900"/>
            <a:ext cx="16421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Upon scanning an AR marker, they encounter a puzzle to solve.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8AC7E21-E91F-5B8E-5F19-537F342450F4}"/>
              </a:ext>
            </a:extLst>
          </p:cNvPr>
          <p:cNvGrpSpPr/>
          <p:nvPr/>
        </p:nvGrpSpPr>
        <p:grpSpPr>
          <a:xfrm>
            <a:off x="952500" y="5626482"/>
            <a:ext cx="16434487" cy="1847085"/>
            <a:chOff x="-1503" y="-28830"/>
            <a:chExt cx="959487" cy="671696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201BF634-8C2A-C203-31C5-8A0E317DC271}"/>
                </a:ext>
              </a:extLst>
            </p:cNvPr>
            <p:cNvSpPr/>
            <p:nvPr/>
          </p:nvSpPr>
          <p:spPr>
            <a:xfrm>
              <a:off x="0" y="0"/>
              <a:ext cx="957984" cy="585971"/>
            </a:xfrm>
            <a:custGeom>
              <a:avLst/>
              <a:gdLst/>
              <a:ahLst/>
              <a:cxnLst/>
              <a:rect l="l" t="t" r="r" b="b"/>
              <a:pathLst>
                <a:path w="957984" h="585971">
                  <a:moveTo>
                    <a:pt x="37287" y="0"/>
                  </a:moveTo>
                  <a:lnTo>
                    <a:pt x="920697" y="0"/>
                  </a:lnTo>
                  <a:cubicBezTo>
                    <a:pt x="941290" y="0"/>
                    <a:pt x="957984" y="16694"/>
                    <a:pt x="957984" y="37287"/>
                  </a:cubicBezTo>
                  <a:lnTo>
                    <a:pt x="957984" y="548683"/>
                  </a:lnTo>
                  <a:cubicBezTo>
                    <a:pt x="957984" y="558572"/>
                    <a:pt x="954056" y="568057"/>
                    <a:pt x="947063" y="575049"/>
                  </a:cubicBezTo>
                  <a:cubicBezTo>
                    <a:pt x="940070" y="582042"/>
                    <a:pt x="930586" y="585971"/>
                    <a:pt x="920697" y="585971"/>
                  </a:cubicBezTo>
                  <a:lnTo>
                    <a:pt x="37287" y="585971"/>
                  </a:lnTo>
                  <a:cubicBezTo>
                    <a:pt x="16694" y="585971"/>
                    <a:pt x="0" y="569276"/>
                    <a:pt x="0" y="548683"/>
                  </a:cubicBezTo>
                  <a:lnTo>
                    <a:pt x="0" y="37287"/>
                  </a:lnTo>
                  <a:cubicBezTo>
                    <a:pt x="0" y="16694"/>
                    <a:pt x="16694" y="0"/>
                    <a:pt x="37287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A6E83C90-9E84-CE71-4F66-05AE694B6EEB}"/>
                </a:ext>
              </a:extLst>
            </p:cNvPr>
            <p:cNvSpPr txBox="1"/>
            <p:nvPr/>
          </p:nvSpPr>
          <p:spPr>
            <a:xfrm>
              <a:off x="-1503" y="-28830"/>
              <a:ext cx="957984" cy="6716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r>
                <a:rPr lang="en-US" sz="4800" dirty="0"/>
                <a:t>Successful completion unlocks the next clue, guiding players to the subsequent AR marker.</a:t>
              </a: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5E7C0DCD-86BA-CFED-B2FC-B7D7DD5478A4}"/>
              </a:ext>
            </a:extLst>
          </p:cNvPr>
          <p:cNvGrpSpPr/>
          <p:nvPr/>
        </p:nvGrpSpPr>
        <p:grpSpPr>
          <a:xfrm>
            <a:off x="978244" y="7667687"/>
            <a:ext cx="16408743" cy="1492115"/>
            <a:chOff x="0" y="0"/>
            <a:chExt cx="2011633" cy="852565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F587D99-4E61-53CB-A44E-BCCF2F2BDFCB}"/>
                </a:ext>
              </a:extLst>
            </p:cNvPr>
            <p:cNvSpPr/>
            <p:nvPr/>
          </p:nvSpPr>
          <p:spPr>
            <a:xfrm>
              <a:off x="0" y="0"/>
              <a:ext cx="2011633" cy="852565"/>
            </a:xfrm>
            <a:custGeom>
              <a:avLst/>
              <a:gdLst/>
              <a:ahLst/>
              <a:cxnLst/>
              <a:rect l="l" t="t" r="r" b="b"/>
              <a:pathLst>
                <a:path w="2011633" h="852565">
                  <a:moveTo>
                    <a:pt x="37594" y="0"/>
                  </a:moveTo>
                  <a:lnTo>
                    <a:pt x="1974039" y="0"/>
                  </a:lnTo>
                  <a:cubicBezTo>
                    <a:pt x="1984010" y="0"/>
                    <a:pt x="1993572" y="3961"/>
                    <a:pt x="2000622" y="11011"/>
                  </a:cubicBezTo>
                  <a:cubicBezTo>
                    <a:pt x="2007672" y="18061"/>
                    <a:pt x="2011633" y="27623"/>
                    <a:pt x="2011633" y="37594"/>
                  </a:cubicBezTo>
                  <a:lnTo>
                    <a:pt x="2011633" y="814971"/>
                  </a:lnTo>
                  <a:cubicBezTo>
                    <a:pt x="2011633" y="824942"/>
                    <a:pt x="2007672" y="834504"/>
                    <a:pt x="2000622" y="841554"/>
                  </a:cubicBezTo>
                  <a:cubicBezTo>
                    <a:pt x="1993572" y="848604"/>
                    <a:pt x="1984010" y="852565"/>
                    <a:pt x="1974039" y="852565"/>
                  </a:cubicBezTo>
                  <a:lnTo>
                    <a:pt x="37594" y="852565"/>
                  </a:lnTo>
                  <a:cubicBezTo>
                    <a:pt x="27623" y="852565"/>
                    <a:pt x="18061" y="848604"/>
                    <a:pt x="11011" y="841554"/>
                  </a:cubicBezTo>
                  <a:cubicBezTo>
                    <a:pt x="3961" y="834504"/>
                    <a:pt x="0" y="824942"/>
                    <a:pt x="0" y="814971"/>
                  </a:cubicBezTo>
                  <a:lnTo>
                    <a:pt x="0" y="37594"/>
                  </a:lnTo>
                  <a:cubicBezTo>
                    <a:pt x="0" y="27623"/>
                    <a:pt x="3961" y="18061"/>
                    <a:pt x="11011" y="11011"/>
                  </a:cubicBezTo>
                  <a:cubicBezTo>
                    <a:pt x="18061" y="3961"/>
                    <a:pt x="27623" y="0"/>
                    <a:pt x="37594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819A07A-531D-3D37-342B-349C975DAA76}"/>
                </a:ext>
              </a:extLst>
            </p:cNvPr>
            <p:cNvSpPr txBox="1"/>
            <p:nvPr/>
          </p:nvSpPr>
          <p:spPr>
            <a:xfrm>
              <a:off x="0" y="-66675"/>
              <a:ext cx="2011633" cy="91924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r>
                <a:rPr lang="en-US" sz="4800" dirty="0"/>
                <a:t>A ranking system tracks players progress</a:t>
              </a:r>
              <a:endParaRPr lang="en-IN" sz="48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69F657-604E-5437-18A6-0532D244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>
            <a:extLst>
              <a:ext uri="{FF2B5EF4-FFF2-40B4-BE49-F238E27FC236}">
                <a16:creationId xmlns:a16="http://schemas.microsoft.com/office/drawing/2014/main" id="{9F9446EF-3F81-AEFD-B181-DB6F0CA10C57}"/>
              </a:ext>
            </a:extLst>
          </p:cNvPr>
          <p:cNvSpPr txBox="1"/>
          <p:nvPr/>
        </p:nvSpPr>
        <p:spPr>
          <a:xfrm>
            <a:off x="4038600" y="4573728"/>
            <a:ext cx="10972800" cy="1139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11500" dirty="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Game Play Video</a:t>
            </a:r>
          </a:p>
        </p:txBody>
      </p:sp>
    </p:spTree>
    <p:extLst>
      <p:ext uri="{BB962C8B-B14F-4D97-AF65-F5344CB8AC3E}">
        <p14:creationId xmlns:p14="http://schemas.microsoft.com/office/powerpoint/2010/main" val="90694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71AED-839F-F8EF-F028-F409D9CA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>
            <a:extLst>
              <a:ext uri="{FF2B5EF4-FFF2-40B4-BE49-F238E27FC236}">
                <a16:creationId xmlns:a16="http://schemas.microsoft.com/office/drawing/2014/main" id="{179C8B1A-6199-C7B6-83B1-69F0CF25ABA0}"/>
              </a:ext>
            </a:extLst>
          </p:cNvPr>
          <p:cNvSpPr txBox="1"/>
          <p:nvPr/>
        </p:nvSpPr>
        <p:spPr>
          <a:xfrm>
            <a:off x="914400" y="495300"/>
            <a:ext cx="10972800" cy="1139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11500" dirty="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B3B6-93FA-FE81-41B1-64B04441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371600"/>
            <a:ext cx="9170935" cy="8267700"/>
          </a:xfrm>
          <a:prstGeom prst="rect">
            <a:avLst/>
          </a:prstGeom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3D24D11A-08AA-59C4-F48F-A938EEB42C7D}"/>
              </a:ext>
            </a:extLst>
          </p:cNvPr>
          <p:cNvGrpSpPr/>
          <p:nvPr/>
        </p:nvGrpSpPr>
        <p:grpSpPr>
          <a:xfrm>
            <a:off x="228600" y="1634843"/>
            <a:ext cx="8030564" cy="7508535"/>
            <a:chOff x="0" y="-57150"/>
            <a:chExt cx="2595347" cy="1795095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87E6F19E-7843-DE93-60AE-E9273085B9B5}"/>
                </a:ext>
              </a:extLst>
            </p:cNvPr>
            <p:cNvSpPr/>
            <p:nvPr/>
          </p:nvSpPr>
          <p:spPr>
            <a:xfrm>
              <a:off x="76035" y="125851"/>
              <a:ext cx="2519312" cy="1612094"/>
            </a:xfrm>
            <a:custGeom>
              <a:avLst/>
              <a:gdLst/>
              <a:ahLst/>
              <a:cxnLst/>
              <a:rect l="l" t="t" r="r" b="b"/>
              <a:pathLst>
                <a:path w="2254613" h="1050460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3700" dirty="0">
                  <a:solidFill>
                    <a:schemeClr val="bg1"/>
                  </a:solidFill>
                </a:rPr>
                <a:t>Created 3D models of area with Vuforia Creator</a:t>
              </a:r>
            </a:p>
            <a:p>
              <a:endParaRPr lang="en-IN" sz="37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700" dirty="0">
                  <a:solidFill>
                    <a:schemeClr val="bg1"/>
                  </a:solidFill>
                </a:rPr>
                <a:t>Imported the 3D model into Unity and place AR objects (Added Script upon clicking loads the next scene)</a:t>
              </a:r>
            </a:p>
            <a:p>
              <a:endParaRPr lang="en-US" sz="37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700" dirty="0">
                  <a:solidFill>
                    <a:schemeClr val="bg1"/>
                  </a:solidFill>
                </a:rPr>
                <a:t>Added a Vuforia AR Camera in Unity to enable AR tracking and recognize physical surroundings.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3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AE59101-25CA-FAC4-57ED-810FD3D2881E}"/>
                </a:ext>
              </a:extLst>
            </p:cNvPr>
            <p:cNvSpPr txBox="1"/>
            <p:nvPr/>
          </p:nvSpPr>
          <p:spPr>
            <a:xfrm>
              <a:off x="0" y="-57150"/>
              <a:ext cx="2254613" cy="110761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0691E64-483C-9E70-7C2B-C3F5485C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05" y="7849274"/>
            <a:ext cx="1455526" cy="17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2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E8CE7-73E5-A218-83A2-776CC68B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31EBAC-7D71-1CAB-BE48-129CF2E2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0" r="239"/>
          <a:stretch/>
        </p:blipFill>
        <p:spPr>
          <a:xfrm>
            <a:off x="457200" y="1943100"/>
            <a:ext cx="10820400" cy="6134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8D8EE-F35D-16EC-80E6-7D9D4DC06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639192"/>
            <a:ext cx="4572000" cy="90086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16D9B-2CCE-2BCF-CA01-78A5AEBCE22E}"/>
              </a:ext>
            </a:extLst>
          </p:cNvPr>
          <p:cNvCxnSpPr>
            <a:cxnSpLocks/>
          </p:cNvCxnSpPr>
          <p:nvPr/>
        </p:nvCxnSpPr>
        <p:spPr>
          <a:xfrm>
            <a:off x="11582400" y="4610100"/>
            <a:ext cx="1143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12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8C462-8316-6DCC-2EEC-AD1F74F4E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>
            <a:extLst>
              <a:ext uri="{FF2B5EF4-FFF2-40B4-BE49-F238E27FC236}">
                <a16:creationId xmlns:a16="http://schemas.microsoft.com/office/drawing/2014/main" id="{67D953AE-8864-45A3-EF7D-5768EA297ECB}"/>
              </a:ext>
            </a:extLst>
          </p:cNvPr>
          <p:cNvSpPr txBox="1"/>
          <p:nvPr/>
        </p:nvSpPr>
        <p:spPr>
          <a:xfrm>
            <a:off x="914400" y="495300"/>
            <a:ext cx="10972800" cy="1139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11500" dirty="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Leaderboard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5B6FC-7451-B794-3342-CC09FAB7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0" y="800100"/>
            <a:ext cx="4176010" cy="8951998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1162465D-22E4-9D04-5375-AFE7B54664FC}"/>
              </a:ext>
            </a:extLst>
          </p:cNvPr>
          <p:cNvGrpSpPr/>
          <p:nvPr/>
        </p:nvGrpSpPr>
        <p:grpSpPr>
          <a:xfrm>
            <a:off x="838200" y="1726636"/>
            <a:ext cx="11658600" cy="7508535"/>
            <a:chOff x="0" y="-57150"/>
            <a:chExt cx="2595347" cy="1795095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D5560DD-FDC4-0EA7-F015-D007065A9FDA}"/>
                </a:ext>
              </a:extLst>
            </p:cNvPr>
            <p:cNvSpPr/>
            <p:nvPr/>
          </p:nvSpPr>
          <p:spPr>
            <a:xfrm>
              <a:off x="76035" y="125851"/>
              <a:ext cx="2519312" cy="1612094"/>
            </a:xfrm>
            <a:custGeom>
              <a:avLst/>
              <a:gdLst/>
              <a:ahLst/>
              <a:cxnLst/>
              <a:rect l="l" t="t" r="r" b="b"/>
              <a:pathLst>
                <a:path w="2254613" h="1050460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400" dirty="0">
                  <a:solidFill>
                    <a:schemeClr val="bg1"/>
                  </a:solidFill>
                </a:rPr>
                <a:t>Utilized a self-hosted version of a score server to manage and track player rankings easily.</a:t>
              </a:r>
              <a:r>
                <a:rPr lang="en-IN" sz="3400" dirty="0">
                  <a:solidFill>
                    <a:schemeClr val="bg1"/>
                  </a:solidFill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3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400" dirty="0">
                  <a:solidFill>
                    <a:schemeClr val="bg1"/>
                  </a:solidFill>
                </a:rPr>
                <a:t>Leader Creator provides an API, making it simple to integrate leaderboard functionality directly within the game.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3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400" dirty="0">
                  <a:solidFill>
                    <a:schemeClr val="bg1"/>
                  </a:solidFill>
                </a:rPr>
                <a:t>This asset Generates public and private keys to securely connect game to the leaderboard, ensuring data integrity and access control.</a:t>
              </a:r>
              <a:endParaRPr lang="en-IN" sz="3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3B4C56C-A914-7D1C-E5E0-1F58BC0B6872}"/>
                </a:ext>
              </a:extLst>
            </p:cNvPr>
            <p:cNvSpPr txBox="1"/>
            <p:nvPr/>
          </p:nvSpPr>
          <p:spPr>
            <a:xfrm>
              <a:off x="0" y="-57150"/>
              <a:ext cx="2254613" cy="110761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4626BD1-A187-A272-89C3-C54963D57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6896100"/>
            <a:ext cx="1648900" cy="21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1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5B407-44AA-B1A6-5C1F-42F5B4A7F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>
            <a:extLst>
              <a:ext uri="{FF2B5EF4-FFF2-40B4-BE49-F238E27FC236}">
                <a16:creationId xmlns:a16="http://schemas.microsoft.com/office/drawing/2014/main" id="{6C790263-8D41-E0B6-E767-B5898816951F}"/>
              </a:ext>
            </a:extLst>
          </p:cNvPr>
          <p:cNvSpPr txBox="1"/>
          <p:nvPr/>
        </p:nvSpPr>
        <p:spPr>
          <a:xfrm>
            <a:off x="914400" y="495300"/>
            <a:ext cx="10972800" cy="1139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11500" dirty="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Leaderboard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F01BF-01FA-3F37-89D0-4AEF2DBC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47" y="1943100"/>
            <a:ext cx="10120105" cy="677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7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143000" y="419363"/>
            <a:ext cx="17449800" cy="912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4800" dirty="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next level remains locked until previous level is completed.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9E5C6-B552-2C87-4B5D-F5C12E16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360624"/>
            <a:ext cx="4090988" cy="8314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E2781-3D1E-1AE8-7E4E-D86D42180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036" y="1360624"/>
            <a:ext cx="4090988" cy="83141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6E6446-AAB8-B4F4-6DA0-C22FA8FB5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501848"/>
            <a:ext cx="5334000" cy="8031663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4C9B4849-C978-A101-1A6A-E56AE53B3804}"/>
              </a:ext>
            </a:extLst>
          </p:cNvPr>
          <p:cNvSpPr/>
          <p:nvPr/>
        </p:nvSpPr>
        <p:spPr>
          <a:xfrm>
            <a:off x="10820400" y="3848100"/>
            <a:ext cx="609600" cy="3733800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DA97290D-635B-B7FF-F2E3-EAD83D9465E8}"/>
              </a:ext>
            </a:extLst>
          </p:cNvPr>
          <p:cNvGrpSpPr/>
          <p:nvPr/>
        </p:nvGrpSpPr>
        <p:grpSpPr>
          <a:xfrm>
            <a:off x="11354508" y="4600230"/>
            <a:ext cx="2031528" cy="912686"/>
            <a:chOff x="0" y="0"/>
            <a:chExt cx="2114648" cy="824517"/>
          </a:xfrm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EC135065-C5D5-CC8C-7FA0-1BA6D350EBC7}"/>
                </a:ext>
              </a:extLst>
            </p:cNvPr>
            <p:cNvSpPr/>
            <p:nvPr/>
          </p:nvSpPr>
          <p:spPr>
            <a:xfrm>
              <a:off x="0" y="0"/>
              <a:ext cx="2114648" cy="824517"/>
            </a:xfrm>
            <a:custGeom>
              <a:avLst/>
              <a:gdLst/>
              <a:ahLst/>
              <a:cxnLst/>
              <a:rect l="l" t="t" r="r" b="b"/>
              <a:pathLst>
                <a:path w="2114648" h="824517">
                  <a:moveTo>
                    <a:pt x="35762" y="0"/>
                  </a:moveTo>
                  <a:lnTo>
                    <a:pt x="2078886" y="0"/>
                  </a:lnTo>
                  <a:cubicBezTo>
                    <a:pt x="2088371" y="0"/>
                    <a:pt x="2097467" y="3768"/>
                    <a:pt x="2104174" y="10474"/>
                  </a:cubicBezTo>
                  <a:cubicBezTo>
                    <a:pt x="2110880" y="17181"/>
                    <a:pt x="2114648" y="26277"/>
                    <a:pt x="2114648" y="35762"/>
                  </a:cubicBezTo>
                  <a:lnTo>
                    <a:pt x="2114648" y="788755"/>
                  </a:lnTo>
                  <a:cubicBezTo>
                    <a:pt x="2114648" y="798239"/>
                    <a:pt x="2110880" y="807336"/>
                    <a:pt x="2104174" y="814042"/>
                  </a:cubicBezTo>
                  <a:cubicBezTo>
                    <a:pt x="2097467" y="820749"/>
                    <a:pt x="2088371" y="824517"/>
                    <a:pt x="2078886" y="824517"/>
                  </a:cubicBezTo>
                  <a:lnTo>
                    <a:pt x="35762" y="824517"/>
                  </a:lnTo>
                  <a:cubicBezTo>
                    <a:pt x="26277" y="824517"/>
                    <a:pt x="17181" y="820749"/>
                    <a:pt x="10474" y="814042"/>
                  </a:cubicBezTo>
                  <a:cubicBezTo>
                    <a:pt x="3768" y="807336"/>
                    <a:pt x="0" y="798239"/>
                    <a:pt x="0" y="788755"/>
                  </a:cubicBezTo>
                  <a:lnTo>
                    <a:pt x="0" y="35762"/>
                  </a:lnTo>
                  <a:cubicBezTo>
                    <a:pt x="0" y="26277"/>
                    <a:pt x="3768" y="17181"/>
                    <a:pt x="10474" y="10474"/>
                  </a:cubicBezTo>
                  <a:cubicBezTo>
                    <a:pt x="17181" y="3768"/>
                    <a:pt x="26277" y="0"/>
                    <a:pt x="3576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IN" b="1" dirty="0"/>
                <a:t>Hidden until previous level is completed</a:t>
              </a: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5DBE1265-4B33-720C-FB83-4FC061AE43C5}"/>
                </a:ext>
              </a:extLst>
            </p:cNvPr>
            <p:cNvSpPr txBox="1"/>
            <p:nvPr/>
          </p:nvSpPr>
          <p:spPr>
            <a:xfrm>
              <a:off x="0" y="-57150"/>
              <a:ext cx="2114648" cy="88166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endParaRPr lang="en-US" sz="45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281</Words>
  <Application>Microsoft Office PowerPoint</Application>
  <PresentationFormat>Custom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Garet</vt:lpstr>
      <vt:lpstr>Disket Mono</vt:lpstr>
      <vt:lpstr>Arcade Gamer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Scavenger hunt</dc:title>
  <cp:lastModifiedBy>Harshitha Kambala</cp:lastModifiedBy>
  <cp:revision>2</cp:revision>
  <dcterms:created xsi:type="dcterms:W3CDTF">2006-08-16T00:00:00Z</dcterms:created>
  <dcterms:modified xsi:type="dcterms:W3CDTF">2024-11-13T15:19:44Z</dcterms:modified>
  <dc:identifier>DAGWS51SaTo</dc:identifier>
</cp:coreProperties>
</file>